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61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1"/>
    <p:restoredTop sz="94719"/>
  </p:normalViewPr>
  <p:slideViewPr>
    <p:cSldViewPr snapToGrid="0" snapToObjects="1">
      <p:cViewPr varScale="1">
        <p:scale>
          <a:sx n="146" d="100"/>
          <a:sy n="146" d="100"/>
        </p:scale>
        <p:origin x="-1168" y="-1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4B150-7383-994F-A490-B976A453577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9E0DF-6E66-0447-AE2E-176065987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9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9E0DF-6E66-0447-AE2E-176065987A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4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9E0DF-6E66-0447-AE2E-176065987A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6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9E0DF-6E66-0447-AE2E-176065987A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54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9E0DF-6E66-0447-AE2E-176065987A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2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C0B86-A8AC-1244-B308-7375FD09E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7EFE8-BC9A-DF47-ACEE-C5907168F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8F884-99B4-6343-BEA4-C4795096B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985A-710B-4442-9991-0C49D83C321A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88D60-C37B-DA4B-8598-751E527C2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6D194-9E23-9144-A4B6-1F04A8D6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4873-1D9B-864D-8F78-7054C992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3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61AD5-AABE-2945-ADAD-4FF8AA99F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B2449-5299-1742-A8C3-2472E1FE1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C3E2D-D23E-674D-8500-404C36E08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985A-710B-4442-9991-0C49D83C321A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8B0F3-F8DF-4F4F-8FFE-80F6B751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DE346-B538-2D41-8AB0-83797576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4873-1D9B-864D-8F78-7054C992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072BB2-BB59-1F40-8EAE-0187D5CD5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84599-9704-DC4E-8434-05D88CE36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15AB3-6AFD-AB4C-A06E-933752C04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985A-710B-4442-9991-0C49D83C321A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355D6-368B-394B-B803-531299B29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990C5-EF94-1845-B7DF-79CC92BF8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4873-1D9B-864D-8F78-7054C992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8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BC62-49C7-2C43-A328-686A59B84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3888-3066-0A46-B348-664723110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B2757-821E-E049-BE35-3494562AB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985A-710B-4442-9991-0C49D83C321A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DC7DD-800B-E041-A0A8-B2012FD0B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F1930-2466-7F4A-BCC3-4D248B98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4873-1D9B-864D-8F78-7054C992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2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12D5-B0BE-CF47-A66D-52482436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727DB-B7D3-4F48-B602-A6BF5B47F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286E5-8C49-4943-832A-BFD2C09E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985A-710B-4442-9991-0C49D83C321A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3CB90-A4D2-1A4B-96A6-7CC48188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A51EF-96FA-904F-B9BD-DACC91E1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4873-1D9B-864D-8F78-7054C992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6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C1FA-581F-BB49-9E8C-22B2E0E88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DFA19-93CB-D241-A203-412E25ACA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9526C-DB3D-1945-9096-814641ECC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BCE55-FF3F-2F49-8BCB-6E15C4457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985A-710B-4442-9991-0C49D83C321A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81B2D-0EE4-044A-A440-A90527F1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7068B-795C-DA4A-B666-3F04187D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4873-1D9B-864D-8F78-7054C992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1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AD1A2-6C28-E147-A501-9801B79A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5ADB1-556A-E540-99F3-80E58289C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22C1C-94E2-8A48-B026-9CE5B2BE4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A55A4-BD86-584F-B0F4-E7D6D8CCE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F3F98F-ECE5-2945-9C4B-1F9877E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1C45C1-F141-EA4F-9FFC-B5987EEF1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985A-710B-4442-9991-0C49D83C321A}" type="datetimeFigureOut">
              <a:rPr lang="en-US" smtClean="0"/>
              <a:t>4/14/20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6D75E1-A3E5-124A-B715-839F1192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1E9994-342F-3340-95B4-0D2E9EC7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4873-1D9B-864D-8F78-7054C992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8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C8A5-62AC-684E-9790-06B73504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1E15E-5F11-9348-996B-943EAC51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985A-710B-4442-9991-0C49D83C321A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9BF7A-6A86-6547-8D95-7C7CEBC1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1BABD-07BF-7B4F-BDBD-9BC2FEEC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4873-1D9B-864D-8F78-7054C992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6B143-D56F-7143-B237-24DCD3A15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985A-710B-4442-9991-0C49D83C321A}" type="datetimeFigureOut">
              <a:rPr lang="en-US" smtClean="0"/>
              <a:t>4/14/20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72603E-B8AD-C34F-80C6-BF446726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5678D-73F8-904F-BA17-2BE48DA8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4873-1D9B-864D-8F78-7054C992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7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4AFAF-4256-624D-AECB-03A785C10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334A9-64B4-4B40-A15A-9C9141FAB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146E6-7B53-D248-897F-78AE8B89E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F5287-A9BB-4D46-8B9F-451A039BC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985A-710B-4442-9991-0C49D83C321A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1F75C-210D-0C42-A7D6-B2862E8A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B704F-D555-674A-BA58-23774904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4873-1D9B-864D-8F78-7054C992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0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D5F5-9526-B14E-83C7-1C982E0D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71295D-2F7A-E74C-B0A9-138CB8CE99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FFB0B-7175-404D-9034-D932932FD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99CE8-B77A-B145-8D50-403164246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985A-710B-4442-9991-0C49D83C321A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4B67B-1717-B744-BBE7-03053054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B30F1-A33D-194E-BB4E-ECA0254A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4873-1D9B-864D-8F78-7054C992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9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A636D-E421-814A-9F39-91FE334E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9607D-E3CA-2B4C-BFBB-D4BA6AFA3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B012-A293-824E-BD68-AF5717CEA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E985A-710B-4442-9991-0C49D83C321A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AA8F1-AA13-EE40-B174-16FA97F9C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19387-5CAB-7E4F-82B6-831A3A887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04873-1D9B-864D-8F78-7054C9923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0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5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he tower of the city&#10;&#10;Description automatically generated">
            <a:extLst>
              <a:ext uri="{FF2B5EF4-FFF2-40B4-BE49-F238E27FC236}">
                <a16:creationId xmlns:a16="http://schemas.microsoft.com/office/drawing/2014/main" id="{2450700B-75FC-8C4F-816D-3DDFE09886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-11511" t="22473" r="-1101" b="-108"/>
          <a:stretch/>
        </p:blipFill>
        <p:spPr>
          <a:xfrm>
            <a:off x="3388740" y="-1304542"/>
            <a:ext cx="10258178" cy="9694672"/>
          </a:xfrm>
          <a:prstGeom prst="rect">
            <a:avLst/>
          </a:prstGeom>
          <a:effectLst>
            <a:softEdge rad="965200"/>
          </a:effectLst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02A77D5-5003-F646-92E5-5519A4162B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3000"/>
                    </a14:imgEffect>
                  </a14:imgLayer>
                </a14:imgProps>
              </a:ext>
            </a:extLst>
          </a:blip>
          <a:srcRect r="83494" b="45389"/>
          <a:stretch/>
        </p:blipFill>
        <p:spPr>
          <a:xfrm>
            <a:off x="262222" y="584871"/>
            <a:ext cx="3320843" cy="6364133"/>
          </a:xfrm>
          <a:prstGeom prst="rect">
            <a:avLst/>
          </a:prstGeom>
        </p:spPr>
      </p:pic>
      <p:sp>
        <p:nvSpPr>
          <p:cNvPr id="77" name="Rectangle 6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D498E1-E873-234E-B6CB-F158E142D855}"/>
              </a:ext>
            </a:extLst>
          </p:cNvPr>
          <p:cNvSpPr txBox="1"/>
          <p:nvPr/>
        </p:nvSpPr>
        <p:spPr>
          <a:xfrm>
            <a:off x="366546" y="4649307"/>
            <a:ext cx="580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rbershop in Thailand" pitchFamily="2" charset="0"/>
              </a:rPr>
              <a:t>… forming intentional relationships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21111-454D-9F4C-B1B4-1C9C9D3E8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46" y="678875"/>
            <a:ext cx="8199855" cy="3795299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91440" tIns="45720" rIns="91440" bIns="45720" rtlCol="0" anchor="b">
            <a:normAutofit/>
            <a:sp3d extrusionH="57150">
              <a:bevelT w="38100" h="38100" prst="angle"/>
            </a:sp3d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effectLst>
                  <a:outerShdw blurRad="139700" dist="50800" dir="5400000" algn="ctr" rotWithShape="0">
                    <a:schemeClr val="bg1"/>
                  </a:outerShdw>
                </a:effectLst>
                <a:latin typeface="Conthrax SemiBold" panose="020B0707020201080204" pitchFamily="34" charset="0"/>
              </a:rPr>
              <a:t>KINGDOM</a:t>
            </a:r>
            <a:br>
              <a:rPr lang="en-US" sz="6600" dirty="0">
                <a:ln w="0">
                  <a:solidFill>
                    <a:schemeClr val="tx1"/>
                  </a:solidFill>
                </a:ln>
                <a:effectLst>
                  <a:outerShdw blurRad="139700" dist="50800" dir="5400000" algn="ctr" rotWithShape="0">
                    <a:schemeClr val="bg1"/>
                  </a:outerShdw>
                </a:effectLst>
                <a:latin typeface="Conthrax SemiBold" panose="020B0707020201080204" pitchFamily="34" charset="0"/>
              </a:rPr>
            </a:br>
            <a:r>
              <a:rPr lang="en-US" sz="6600" dirty="0">
                <a:ln w="0">
                  <a:solidFill>
                    <a:schemeClr val="tx1"/>
                  </a:solidFill>
                </a:ln>
                <a:effectLst>
                  <a:outerShdw blurRad="139700" dist="50800" dir="5400000" algn="ctr" rotWithShape="0">
                    <a:schemeClr val="bg1"/>
                  </a:outerShdw>
                </a:effectLst>
                <a:latin typeface="Conthrax SemiBold" panose="020B0707020201080204" pitchFamily="34" charset="0"/>
              </a:rPr>
              <a:t>ENCOUNTERS</a:t>
            </a:r>
          </a:p>
        </p:txBody>
      </p:sp>
    </p:spTree>
    <p:extLst>
      <p:ext uri="{BB962C8B-B14F-4D97-AF65-F5344CB8AC3E}">
        <p14:creationId xmlns:p14="http://schemas.microsoft.com/office/powerpoint/2010/main" val="330618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6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6" name="Rectangle 5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he tower of the city&#10;&#10;Description automatically generated">
            <a:extLst>
              <a:ext uri="{FF2B5EF4-FFF2-40B4-BE49-F238E27FC236}">
                <a16:creationId xmlns:a16="http://schemas.microsoft.com/office/drawing/2014/main" id="{2450700B-75FC-8C4F-816D-3DDFE09886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-11511" t="22473" r="-1101" b="-108"/>
          <a:stretch/>
        </p:blipFill>
        <p:spPr>
          <a:xfrm>
            <a:off x="3436135" y="-1174124"/>
            <a:ext cx="10258178" cy="9694672"/>
          </a:xfrm>
          <a:prstGeom prst="rect">
            <a:avLst/>
          </a:prstGeom>
          <a:effectLst>
            <a:softEdge rad="965200"/>
          </a:effectLst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02A77D5-5003-F646-92E5-5519A4162B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3000"/>
                    </a14:imgEffect>
                  </a14:imgLayer>
                </a14:imgProps>
              </a:ext>
            </a:extLst>
          </a:blip>
          <a:srcRect r="83494" b="45389"/>
          <a:stretch/>
        </p:blipFill>
        <p:spPr>
          <a:xfrm>
            <a:off x="55961" y="5228782"/>
            <a:ext cx="850136" cy="162921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BD1278-3043-C842-BE33-C926E128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47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6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6" name="Rectangle 5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he tower of the city&#10;&#10;Description automatically generated">
            <a:extLst>
              <a:ext uri="{FF2B5EF4-FFF2-40B4-BE49-F238E27FC236}">
                <a16:creationId xmlns:a16="http://schemas.microsoft.com/office/drawing/2014/main" id="{2450700B-75FC-8C4F-816D-3DDFE09886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</a:blip>
          <a:srcRect l="-11511" t="22473" r="-1101" b="-108"/>
          <a:stretch/>
        </p:blipFill>
        <p:spPr>
          <a:xfrm>
            <a:off x="3436135" y="-895449"/>
            <a:ext cx="10258178" cy="9694672"/>
          </a:xfrm>
          <a:prstGeom prst="rect">
            <a:avLst/>
          </a:prstGeom>
          <a:effectLst>
            <a:softEdge rad="965200"/>
          </a:effectLst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02A77D5-5003-F646-92E5-5519A4162B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3000"/>
                    </a14:imgEffect>
                  </a14:imgLayer>
                </a14:imgProps>
              </a:ext>
            </a:extLst>
          </a:blip>
          <a:srcRect r="83494" b="45389"/>
          <a:stretch/>
        </p:blipFill>
        <p:spPr>
          <a:xfrm>
            <a:off x="0" y="267300"/>
            <a:ext cx="3563539" cy="68292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359ED74-4870-164F-9332-D46FF1550D07}"/>
              </a:ext>
            </a:extLst>
          </p:cNvPr>
          <p:cNvGrpSpPr/>
          <p:nvPr/>
        </p:nvGrpSpPr>
        <p:grpSpPr>
          <a:xfrm>
            <a:off x="9756601" y="5952620"/>
            <a:ext cx="2661880" cy="819767"/>
            <a:chOff x="0" y="5914379"/>
            <a:chExt cx="2661880" cy="81976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EE3B42-4B15-FA45-A7EC-560F6BE0C860}"/>
                </a:ext>
              </a:extLst>
            </p:cNvPr>
            <p:cNvSpPr txBox="1"/>
            <p:nvPr/>
          </p:nvSpPr>
          <p:spPr>
            <a:xfrm>
              <a:off x="0" y="6457147"/>
              <a:ext cx="2661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2"/>
                  </a:solidFill>
                  <a:latin typeface="Barbershop in Thailand" pitchFamily="2" charset="0"/>
                </a:rPr>
                <a:t>… forming intentional relationships</a:t>
              </a: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3009EC4D-4A45-1E48-934B-5491AC96D5AC}"/>
                </a:ext>
              </a:extLst>
            </p:cNvPr>
            <p:cNvSpPr txBox="1">
              <a:spLocks/>
            </p:cNvSpPr>
            <p:nvPr/>
          </p:nvSpPr>
          <p:spPr>
            <a:xfrm>
              <a:off x="141926" y="5914379"/>
              <a:ext cx="2068853" cy="635875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lIns="91440" tIns="45720" rIns="91440" bIns="45720" rtlCol="0" anchor="b">
              <a:normAutofit fontScale="90000" lnSpcReduction="10000"/>
              <a:sp3d extrusionH="57150">
                <a:bevelT w="38100" h="38100" prst="angle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700" dirty="0">
                  <a:ln w="0">
                    <a:solidFill>
                      <a:schemeClr val="tx1"/>
                    </a:solidFill>
                  </a:ln>
                  <a:effectLst>
                    <a:outerShdw blurRad="139700" dist="50800" dir="5400000" algn="ctr" rotWithShape="0">
                      <a:schemeClr val="bg1"/>
                    </a:outerShdw>
                  </a:effectLst>
                  <a:latin typeface="Conthrax SemiBold" panose="020B0707020201080204" pitchFamily="34" charset="0"/>
                </a:rPr>
                <a:t>KINGDOM</a:t>
              </a:r>
              <a:br>
                <a:rPr lang="en-US" sz="1600" dirty="0">
                  <a:ln w="0">
                    <a:solidFill>
                      <a:schemeClr val="tx1"/>
                    </a:solidFill>
                  </a:ln>
                  <a:effectLst>
                    <a:outerShdw blurRad="139700" dist="50800" dir="5400000" algn="ctr" rotWithShape="0">
                      <a:schemeClr val="bg1"/>
                    </a:outerShdw>
                  </a:effectLst>
                  <a:latin typeface="Conthrax SemiBold" panose="020B0707020201080204" pitchFamily="34" charset="0"/>
                </a:rPr>
              </a:br>
              <a:r>
                <a:rPr lang="en-US" sz="1800" dirty="0">
                  <a:ln w="0">
                    <a:solidFill>
                      <a:schemeClr val="tx1"/>
                    </a:solidFill>
                  </a:ln>
                  <a:effectLst>
                    <a:outerShdw blurRad="139700" dist="50800" dir="5400000" algn="ctr" rotWithShape="0">
                      <a:schemeClr val="bg1"/>
                    </a:outerShdw>
                  </a:effectLst>
                  <a:latin typeface="Conthrax SemiBold" panose="020B0707020201080204" pitchFamily="34" charset="0"/>
                </a:rPr>
                <a:t>ENCOUNTERS</a:t>
              </a:r>
              <a:endParaRPr lang="en-US" sz="1600" dirty="0">
                <a:ln w="0">
                  <a:solidFill>
                    <a:schemeClr val="tx1"/>
                  </a:solidFill>
                </a:ln>
                <a:effectLst>
                  <a:outerShdw blurRad="139700" dist="50800" dir="5400000" algn="ctr" rotWithShape="0">
                    <a:schemeClr val="bg1"/>
                  </a:outerShdw>
                </a:effectLst>
                <a:latin typeface="Conthrax SemiBold" panose="020B070702020108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666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6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6" name="Rectangle 5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he tower of the city&#10;&#10;Description automatically generated">
            <a:extLst>
              <a:ext uri="{FF2B5EF4-FFF2-40B4-BE49-F238E27FC236}">
                <a16:creationId xmlns:a16="http://schemas.microsoft.com/office/drawing/2014/main" id="{2450700B-75FC-8C4F-816D-3DDFE09886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-11511" t="35600" r="-1101" b="40191"/>
          <a:stretch/>
        </p:blipFill>
        <p:spPr>
          <a:xfrm>
            <a:off x="3045784" y="4790556"/>
            <a:ext cx="10258178" cy="3023209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02A77D5-5003-F646-92E5-5519A4162B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3000"/>
                    </a14:imgEffect>
                  </a14:imgLayer>
                </a14:imgProps>
              </a:ext>
            </a:extLst>
          </a:blip>
          <a:srcRect r="83494" b="45389"/>
          <a:stretch/>
        </p:blipFill>
        <p:spPr>
          <a:xfrm>
            <a:off x="286552" y="5007429"/>
            <a:ext cx="868520" cy="1664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D498E1-E873-234E-B6CB-F158E142D855}"/>
              </a:ext>
            </a:extLst>
          </p:cNvPr>
          <p:cNvSpPr txBox="1"/>
          <p:nvPr/>
        </p:nvSpPr>
        <p:spPr>
          <a:xfrm>
            <a:off x="0" y="6457147"/>
            <a:ext cx="266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Barbershop in Thailand" pitchFamily="2" charset="0"/>
              </a:rPr>
              <a:t>… forming intentional relationships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21111-454D-9F4C-B1B4-1C9C9D3E8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26" y="5914379"/>
            <a:ext cx="2068853" cy="635875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91440" tIns="45720" rIns="91440" bIns="45720" rtlCol="0" anchor="b">
            <a:normAutofit fontScale="90000"/>
            <a:sp3d extrusionH="57150">
              <a:bevelT w="38100" h="38100" prst="angle"/>
            </a:sp3d>
          </a:bodyPr>
          <a:lstStyle/>
          <a:p>
            <a:r>
              <a:rPr lang="en-US" sz="2700" dirty="0">
                <a:ln w="0">
                  <a:solidFill>
                    <a:schemeClr val="tx1"/>
                  </a:solidFill>
                </a:ln>
                <a:effectLst>
                  <a:outerShdw blurRad="139700" dist="50800" dir="5400000" algn="ctr" rotWithShape="0">
                    <a:schemeClr val="bg1"/>
                  </a:outerShdw>
                </a:effectLst>
                <a:latin typeface="Conthrax SemiBold" panose="020B0707020201080204" pitchFamily="34" charset="0"/>
              </a:rPr>
              <a:t>KINGDOM</a:t>
            </a:r>
            <a:br>
              <a:rPr lang="en-US" sz="1600" dirty="0">
                <a:ln w="0">
                  <a:solidFill>
                    <a:schemeClr val="tx1"/>
                  </a:solidFill>
                </a:ln>
                <a:effectLst>
                  <a:outerShdw blurRad="139700" dist="50800" dir="5400000" algn="ctr" rotWithShape="0">
                    <a:schemeClr val="bg1"/>
                  </a:outerShdw>
                </a:effectLst>
                <a:latin typeface="Conthrax SemiBold" panose="020B0707020201080204" pitchFamily="34" charset="0"/>
              </a:rPr>
            </a:br>
            <a:r>
              <a:rPr lang="en-US" sz="1800" dirty="0">
                <a:ln w="0">
                  <a:solidFill>
                    <a:schemeClr val="tx1"/>
                  </a:solidFill>
                </a:ln>
                <a:effectLst>
                  <a:outerShdw blurRad="139700" dist="50800" dir="5400000" algn="ctr" rotWithShape="0">
                    <a:schemeClr val="bg1"/>
                  </a:outerShdw>
                </a:effectLst>
                <a:latin typeface="Conthrax SemiBold" panose="020B0707020201080204" pitchFamily="34" charset="0"/>
              </a:rPr>
              <a:t>ENCOUNTERS</a:t>
            </a:r>
            <a:endParaRPr lang="en-US" sz="1600" dirty="0">
              <a:ln w="0">
                <a:solidFill>
                  <a:schemeClr val="tx1"/>
                </a:solidFill>
              </a:ln>
              <a:effectLst>
                <a:outerShdw blurRad="139700" dist="50800" dir="5400000" algn="ctr" rotWithShape="0">
                  <a:schemeClr val="bg1"/>
                </a:outerShdw>
              </a:effectLst>
              <a:latin typeface="Conthrax SemiBold" panose="020B070702020108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93B18F-E045-024C-AED2-248A5A5D8C8B}"/>
              </a:ext>
            </a:extLst>
          </p:cNvPr>
          <p:cNvSpPr/>
          <p:nvPr/>
        </p:nvSpPr>
        <p:spPr>
          <a:xfrm>
            <a:off x="0" y="0"/>
            <a:ext cx="12192000" cy="49464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46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25</Words>
  <Application>Microsoft Macintosh PowerPoint</Application>
  <PresentationFormat>Widescreen</PresentationFormat>
  <Paragraphs>10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Barbershop in Thailand</vt:lpstr>
      <vt:lpstr>Calibri</vt:lpstr>
      <vt:lpstr>Calibri Light</vt:lpstr>
      <vt:lpstr>Conthrax SemiBold</vt:lpstr>
      <vt:lpstr>Office Theme</vt:lpstr>
      <vt:lpstr>KINGDOM ENCOUNTERS</vt:lpstr>
      <vt:lpstr>PowerPoint Presentation</vt:lpstr>
      <vt:lpstr>PowerPoint Presentation</vt:lpstr>
      <vt:lpstr>KINGDOM ENCOUNTERS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Badley</dc:creator>
  <cp:lastModifiedBy>Susan Badley</cp:lastModifiedBy>
  <cp:revision>14</cp:revision>
  <dcterms:created xsi:type="dcterms:W3CDTF">2020-04-01T15:49:37Z</dcterms:created>
  <dcterms:modified xsi:type="dcterms:W3CDTF">2020-04-14T15:35:13Z</dcterms:modified>
</cp:coreProperties>
</file>